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4"/>
  </p:notesMasterIdLst>
  <p:sldIdLst>
    <p:sldId id="261" r:id="rId2"/>
    <p:sldId id="260" r:id="rId3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0B2B0"/>
    <a:srgbClr val="63504E"/>
    <a:srgbClr val="838588"/>
    <a:srgbClr val="EFEFEF"/>
    <a:srgbClr val="D3806A"/>
    <a:srgbClr val="E8E0D5"/>
    <a:srgbClr val="00ACC6"/>
    <a:srgbClr val="79C9B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50" autoAdjust="0"/>
    <p:restoredTop sz="96429" autoAdjust="0"/>
  </p:normalViewPr>
  <p:slideViewPr>
    <p:cSldViewPr snapToGrid="0">
      <p:cViewPr>
        <p:scale>
          <a:sx n="50" d="100"/>
          <a:sy n="50" d="100"/>
        </p:scale>
        <p:origin x="2814" y="12"/>
      </p:cViewPr>
      <p:guideLst/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8E8E2-42D1-4DEA-A7A2-96C6C144304B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51AC7-7AB7-44ED-9512-57DCF2518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888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こんにちは、ロボホン広報大使のシャープくんです。普段は、ロボバースにあるロボタワーの中のオフィスで、お仕事をしています。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得意なことは司会をやったり、人間のみなさんの前でお話しすることです。よろしく</a:t>
            </a:r>
            <a:r>
              <a:rPr kumimoji="1" lang="ja-JP" altLang="en-US" dirty="0" err="1" smtClean="0"/>
              <a:t>ね</a:t>
            </a:r>
            <a:r>
              <a:rPr kumimoji="1" lang="ja-JP" altLang="en-US" dirty="0" smtClean="0"/>
              <a:t>！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51AC7-7AB7-44ED-9512-57DCF2518FB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1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こんにちは、ロボホン広報大使のシャープくんです。普段は、ロボバースにあるロボタワーの中のオフィスで、お仕事をしています。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得意なことは司会をやったり、人間のみなさんの前でお話しすることです。よろしく</a:t>
            </a:r>
            <a:r>
              <a:rPr kumimoji="1" lang="ja-JP" altLang="en-US" dirty="0" err="1" smtClean="0"/>
              <a:t>ね</a:t>
            </a:r>
            <a:r>
              <a:rPr kumimoji="1" lang="ja-JP" altLang="en-US" dirty="0" smtClean="0"/>
              <a:t>！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51AC7-7AB7-44ED-9512-57DCF2518FB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179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37D2-3174-429B-B06A-78136A2CAB26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E506-A175-43DF-9AD5-A0C0B8DC8E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47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37D2-3174-429B-B06A-78136A2CAB26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E506-A175-43DF-9AD5-A0C0B8DC8E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555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37D2-3174-429B-B06A-78136A2CAB26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E506-A175-43DF-9AD5-A0C0B8DC8E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557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37D2-3174-429B-B06A-78136A2CAB26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E506-A175-43DF-9AD5-A0C0B8DC8E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913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37D2-3174-429B-B06A-78136A2CAB26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E506-A175-43DF-9AD5-A0C0B8DC8E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473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37D2-3174-429B-B06A-78136A2CAB26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E506-A175-43DF-9AD5-A0C0B8DC8E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54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37D2-3174-429B-B06A-78136A2CAB26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E506-A175-43DF-9AD5-A0C0B8DC8E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829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37D2-3174-429B-B06A-78136A2CAB26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E506-A175-43DF-9AD5-A0C0B8DC8E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614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37D2-3174-429B-B06A-78136A2CAB26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E506-A175-43DF-9AD5-A0C0B8DC8E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15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37D2-3174-429B-B06A-78136A2CAB26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E506-A175-43DF-9AD5-A0C0B8DC8E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269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37D2-3174-429B-B06A-78136A2CAB26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E506-A175-43DF-9AD5-A0C0B8DC8E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244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A37D2-3174-429B-B06A-78136A2CAB26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6E506-A175-43DF-9AD5-A0C0B8DC8E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214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179488" y="2931503"/>
            <a:ext cx="6525151" cy="67728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3241958" y="5384064"/>
            <a:ext cx="3276000" cy="1980000"/>
          </a:xfrm>
          <a:prstGeom prst="rect">
            <a:avLst/>
          </a:prstGeom>
          <a:solidFill>
            <a:srgbClr val="E8E0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テキスト ボックス 4"/>
          <p:cNvSpPr txBox="1"/>
          <p:nvPr/>
        </p:nvSpPr>
        <p:spPr>
          <a:xfrm>
            <a:off x="3346465" y="5810069"/>
            <a:ext cx="1342723" cy="30099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kern="100" dirty="0" smtClean="0">
                <a:solidFill>
                  <a:srgbClr val="838588"/>
                </a:solidFill>
                <a:effectLst/>
                <a:latin typeface="源ノ角ゴシック JP Bold" panose="020B0800000000000000" pitchFamily="34" charset="-128"/>
                <a:ea typeface="源ノ角ゴシック JP Bold" panose="020B0800000000000000" pitchFamily="34" charset="-128"/>
                <a:cs typeface="Times New Roman" panose="02020603050405020304" pitchFamily="18" charset="0"/>
              </a:rPr>
              <a:t>名前を記入</a:t>
            </a:r>
            <a:endParaRPr lang="ja-JP" sz="1400" kern="100" dirty="0">
              <a:solidFill>
                <a:srgbClr val="838588"/>
              </a:solidFill>
              <a:effectLst/>
              <a:latin typeface="源ノ角ゴシック JP Bold" panose="020B0800000000000000" pitchFamily="34" charset="-128"/>
              <a:ea typeface="源ノ角ゴシック JP Bold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28" name="テキスト ボックス 4"/>
          <p:cNvSpPr txBox="1"/>
          <p:nvPr/>
        </p:nvSpPr>
        <p:spPr>
          <a:xfrm>
            <a:off x="3360751" y="5556592"/>
            <a:ext cx="1572547" cy="30099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700" kern="100" dirty="0" smtClean="0">
                <a:solidFill>
                  <a:srgbClr val="838588"/>
                </a:solidFill>
                <a:effectLst/>
                <a:latin typeface="源ノ角ゴシック JP Bold" panose="020B0800000000000000" pitchFamily="34" charset="-128"/>
                <a:ea typeface="源ノ角ゴシック JP Bold" panose="020B0800000000000000" pitchFamily="34" charset="-128"/>
                <a:cs typeface="Times New Roman" panose="02020603050405020304" pitchFamily="18" charset="0"/>
              </a:rPr>
              <a:t>ご自由にご記入ください</a:t>
            </a:r>
            <a:endParaRPr lang="ja-JP" sz="700" kern="100" dirty="0">
              <a:solidFill>
                <a:srgbClr val="838588"/>
              </a:solidFill>
              <a:effectLst/>
              <a:latin typeface="源ノ角ゴシック JP Bold" panose="020B0800000000000000" pitchFamily="34" charset="-128"/>
              <a:ea typeface="源ノ角ゴシック JP Bold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29" name="テキスト ボックス 4"/>
          <p:cNvSpPr txBox="1"/>
          <p:nvPr/>
        </p:nvSpPr>
        <p:spPr>
          <a:xfrm>
            <a:off x="3346464" y="6851721"/>
            <a:ext cx="1203571" cy="30099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600" kern="100" dirty="0" smtClean="0">
                <a:solidFill>
                  <a:srgbClr val="838588"/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  <a:cs typeface="Times New Roman" panose="02020603050405020304" pitchFamily="18" charset="0"/>
              </a:rPr>
              <a:t>自由にご記入ください</a:t>
            </a:r>
            <a:endParaRPr lang="ja-JP" sz="600" kern="100" dirty="0">
              <a:solidFill>
                <a:srgbClr val="838588"/>
              </a:solidFill>
              <a:effectLst/>
              <a:latin typeface="源ノ角ゴシック JP Normal" panose="020B0400000000000000" pitchFamily="34" charset="-128"/>
              <a:ea typeface="源ノ角ゴシック JP Normal" panose="020B04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32" name="テキスト ボックス 4"/>
          <p:cNvSpPr txBox="1"/>
          <p:nvPr/>
        </p:nvSpPr>
        <p:spPr>
          <a:xfrm>
            <a:off x="3370277" y="5991273"/>
            <a:ext cx="1203571" cy="30099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600" kern="100" dirty="0" smtClean="0">
                <a:solidFill>
                  <a:srgbClr val="838588"/>
                </a:solidFill>
                <a:effectLst/>
                <a:latin typeface="源ノ角ゴシック JP Bold" panose="020B0800000000000000" pitchFamily="34" charset="-128"/>
                <a:ea typeface="源ノ角ゴシック JP Bold" panose="020B0800000000000000" pitchFamily="34" charset="-128"/>
                <a:cs typeface="Times New Roman" panose="02020603050405020304" pitchFamily="18" charset="0"/>
              </a:rPr>
              <a:t>NAME</a:t>
            </a:r>
            <a:endParaRPr lang="ja-JP" sz="600" kern="100" dirty="0">
              <a:solidFill>
                <a:srgbClr val="838588"/>
              </a:solidFill>
              <a:effectLst/>
              <a:latin typeface="源ノ角ゴシック JP Bold" panose="020B0800000000000000" pitchFamily="34" charset="-128"/>
              <a:ea typeface="源ノ角ゴシック JP Bold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33" name="テキスト ボックス 4"/>
          <p:cNvSpPr txBox="1"/>
          <p:nvPr/>
        </p:nvSpPr>
        <p:spPr>
          <a:xfrm>
            <a:off x="3485161" y="6314203"/>
            <a:ext cx="1203571" cy="30099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600" kern="100" dirty="0" smtClean="0">
                <a:solidFill>
                  <a:srgbClr val="838588"/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  <a:cs typeface="Times New Roman" panose="02020603050405020304" pitchFamily="18" charset="0"/>
              </a:rPr>
              <a:t>得意なこと：</a:t>
            </a:r>
            <a:endParaRPr lang="ja-JP" sz="600" kern="100" dirty="0">
              <a:solidFill>
                <a:srgbClr val="838588"/>
              </a:solidFill>
              <a:effectLst/>
              <a:latin typeface="源ノ角ゴシック JP Normal" panose="020B0400000000000000" pitchFamily="34" charset="-128"/>
              <a:ea typeface="源ノ角ゴシック JP Normal" panose="020B04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3241958" y="7541341"/>
            <a:ext cx="3276000" cy="1980000"/>
          </a:xfrm>
          <a:prstGeom prst="rect">
            <a:avLst/>
          </a:prstGeom>
          <a:solidFill>
            <a:srgbClr val="D380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4"/>
          <p:cNvSpPr txBox="1"/>
          <p:nvPr/>
        </p:nvSpPr>
        <p:spPr>
          <a:xfrm>
            <a:off x="3346465" y="7967346"/>
            <a:ext cx="1342723" cy="30099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kern="100" dirty="0" smtClean="0">
                <a:solidFill>
                  <a:schemeClr val="bg1"/>
                </a:solidFill>
                <a:effectLst/>
                <a:latin typeface="源ノ角ゴシック JP Bold" panose="020B0800000000000000" pitchFamily="34" charset="-128"/>
                <a:ea typeface="源ノ角ゴシック JP Bold" panose="020B0800000000000000" pitchFamily="34" charset="-128"/>
                <a:cs typeface="Times New Roman" panose="02020603050405020304" pitchFamily="18" charset="0"/>
              </a:rPr>
              <a:t>名前を記入</a:t>
            </a:r>
            <a:endParaRPr lang="ja-JP" sz="1400" kern="100" dirty="0">
              <a:solidFill>
                <a:schemeClr val="bg1"/>
              </a:solidFill>
              <a:effectLst/>
              <a:latin typeface="源ノ角ゴシック JP Bold" panose="020B0800000000000000" pitchFamily="34" charset="-128"/>
              <a:ea typeface="源ノ角ゴシック JP Bold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40" name="テキスト ボックス 4"/>
          <p:cNvSpPr txBox="1"/>
          <p:nvPr/>
        </p:nvSpPr>
        <p:spPr>
          <a:xfrm>
            <a:off x="3360751" y="7713869"/>
            <a:ext cx="1572547" cy="30099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700" kern="100" dirty="0" smtClean="0">
                <a:solidFill>
                  <a:schemeClr val="bg1"/>
                </a:solidFill>
                <a:effectLst/>
                <a:latin typeface="源ノ角ゴシック JP Bold" panose="020B0800000000000000" pitchFamily="34" charset="-128"/>
                <a:ea typeface="源ノ角ゴシック JP Bold" panose="020B0800000000000000" pitchFamily="34" charset="-128"/>
                <a:cs typeface="Times New Roman" panose="02020603050405020304" pitchFamily="18" charset="0"/>
              </a:rPr>
              <a:t>ご自由にご記入ください</a:t>
            </a:r>
            <a:endParaRPr lang="ja-JP" sz="700" kern="100" dirty="0">
              <a:solidFill>
                <a:schemeClr val="bg1"/>
              </a:solidFill>
              <a:effectLst/>
              <a:latin typeface="源ノ角ゴシック JP Bold" panose="020B0800000000000000" pitchFamily="34" charset="-128"/>
              <a:ea typeface="源ノ角ゴシック JP Bold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" name="テキスト ボックス 4"/>
          <p:cNvSpPr txBox="1"/>
          <p:nvPr/>
        </p:nvSpPr>
        <p:spPr>
          <a:xfrm>
            <a:off x="3346464" y="9008998"/>
            <a:ext cx="1203571" cy="30099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600" kern="100" dirty="0" smtClean="0">
                <a:solidFill>
                  <a:schemeClr val="bg1"/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  <a:cs typeface="Times New Roman" panose="02020603050405020304" pitchFamily="18" charset="0"/>
              </a:rPr>
              <a:t>自由にご記入ください</a:t>
            </a:r>
            <a:endParaRPr lang="en-US" altLang="ja-JP" sz="600" kern="100" dirty="0" smtClean="0">
              <a:solidFill>
                <a:schemeClr val="bg1"/>
              </a:solidFill>
              <a:latin typeface="源ノ角ゴシック JP Normal" panose="020B0400000000000000" pitchFamily="34" charset="-128"/>
              <a:ea typeface="源ノ角ゴシック JP Normal" panose="020B0400000000000000" pitchFamily="34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ja-JP" sz="600" kern="100" dirty="0">
              <a:solidFill>
                <a:schemeClr val="bg1"/>
              </a:solidFill>
              <a:effectLst/>
              <a:latin typeface="源ノ角ゴシック JP Normal" panose="020B0400000000000000" pitchFamily="34" charset="-128"/>
              <a:ea typeface="源ノ角ゴシック JP Normal" panose="020B04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44" name="テキスト ボックス 4"/>
          <p:cNvSpPr txBox="1"/>
          <p:nvPr/>
        </p:nvSpPr>
        <p:spPr>
          <a:xfrm>
            <a:off x="3370277" y="8148550"/>
            <a:ext cx="1203571" cy="30099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600" kern="100" dirty="0" smtClean="0">
                <a:solidFill>
                  <a:schemeClr val="bg1"/>
                </a:solidFill>
                <a:effectLst/>
                <a:latin typeface="源ノ角ゴシック JP Bold" panose="020B0800000000000000" pitchFamily="34" charset="-128"/>
                <a:ea typeface="源ノ角ゴシック JP Bold" panose="020B0800000000000000" pitchFamily="34" charset="-128"/>
                <a:cs typeface="Times New Roman" panose="02020603050405020304" pitchFamily="18" charset="0"/>
              </a:rPr>
              <a:t>NAME</a:t>
            </a:r>
            <a:endParaRPr lang="ja-JP" sz="600" kern="100" dirty="0">
              <a:solidFill>
                <a:schemeClr val="bg1"/>
              </a:solidFill>
              <a:effectLst/>
              <a:latin typeface="源ノ角ゴシック JP Bold" panose="020B0800000000000000" pitchFamily="34" charset="-128"/>
              <a:ea typeface="源ノ角ゴシック JP Bold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45" name="テキスト ボックス 4"/>
          <p:cNvSpPr txBox="1"/>
          <p:nvPr/>
        </p:nvSpPr>
        <p:spPr>
          <a:xfrm>
            <a:off x="3485161" y="8471480"/>
            <a:ext cx="1203571" cy="30099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600" kern="100" dirty="0" smtClean="0">
                <a:solidFill>
                  <a:schemeClr val="bg1"/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  <a:cs typeface="Times New Roman" panose="02020603050405020304" pitchFamily="18" charset="0"/>
              </a:rPr>
              <a:t>得意なこと：</a:t>
            </a:r>
            <a:endParaRPr lang="ja-JP" sz="600" kern="100" dirty="0">
              <a:solidFill>
                <a:schemeClr val="bg1"/>
              </a:solidFill>
              <a:effectLst/>
              <a:latin typeface="源ノ角ゴシック JP Normal" panose="020B0400000000000000" pitchFamily="34" charset="-128"/>
              <a:ea typeface="源ノ角ゴシック JP Normal" panose="020B04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1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A1CDC6E0-06AE-48F1-96B0-2A2800F3D642}"/>
              </a:ext>
            </a:extLst>
          </p:cNvPr>
          <p:cNvSpPr txBox="1"/>
          <p:nvPr/>
        </p:nvSpPr>
        <p:spPr>
          <a:xfrm>
            <a:off x="392821" y="1143195"/>
            <a:ext cx="6072359" cy="147732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ja-JP" altLang="en-US" sz="1200" i="0" u="none" strike="noStrike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シャープくんの名刺を用意しました！</a:t>
            </a:r>
            <a:endParaRPr lang="en-US" altLang="ja-JP" sz="1200" i="0" u="none" strike="noStrike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源ノ角ゴシック JP Normal" panose="020B0400000000000000" pitchFamily="34" charset="-128"/>
              <a:ea typeface="源ノ角ゴシック JP Normal" panose="020B0400000000000000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en-US" altLang="ja-JP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A4</a:t>
            </a:r>
            <a:r>
              <a:rPr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サイズで印刷し、「読み取り」アプリで</a:t>
            </a:r>
            <a:r>
              <a:rPr lang="en-US" altLang="ja-JP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QR</a:t>
            </a:r>
            <a:r>
              <a:rPr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コードを読み取ると</a:t>
            </a:r>
            <a:endParaRPr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源ノ角ゴシック JP Normal" panose="020B0400000000000000" pitchFamily="34" charset="-128"/>
              <a:ea typeface="源ノ角ゴシック JP Normal" panose="020B0400000000000000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200" i="0" u="none" strike="noStrike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みなさんのロボホンがシャープくんの</a:t>
            </a:r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自己紹介</a:t>
            </a:r>
            <a:r>
              <a:rPr lang="ja-JP" altLang="en-US" sz="1200" i="0" u="none" strike="noStrike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をお話してくれます。</a:t>
            </a:r>
            <a:endParaRPr lang="en-US" altLang="ja-JP" sz="1200" i="0" u="none" strike="noStrike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源ノ角ゴシック JP Normal" panose="020B0400000000000000" pitchFamily="34" charset="-128"/>
              <a:ea typeface="源ノ角ゴシック JP Normal" panose="020B0400000000000000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同じテンプレートを使って、ご自身のロボホンの名刺を作ってみてくださいね！</a:t>
            </a:r>
            <a:endParaRPr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源ノ角ゴシック JP Normal" panose="020B0400000000000000" pitchFamily="34" charset="-128"/>
              <a:ea typeface="源ノ角ゴシック JP Normal" panose="020B0400000000000000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en-US" altLang="ja-JP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※</a:t>
            </a:r>
            <a:r>
              <a:rPr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文字フォントや背景色など、ご自由にアレンジしてお使いください。</a:t>
            </a:r>
            <a:endParaRPr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源ノ角ゴシック JP Normal" panose="020B0400000000000000" pitchFamily="34" charset="-128"/>
              <a:ea typeface="源ノ角ゴシック JP Normal" panose="020B0400000000000000" pitchFamily="34" charset="-128"/>
            </a:endParaRPr>
          </a:p>
        </p:txBody>
      </p:sp>
      <p:sp>
        <p:nvSpPr>
          <p:cNvPr id="51" name="テキスト ボックス 1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A1CDC6E0-06AE-48F1-96B0-2A2800F3D642}"/>
              </a:ext>
            </a:extLst>
          </p:cNvPr>
          <p:cNvSpPr txBox="1"/>
          <p:nvPr/>
        </p:nvSpPr>
        <p:spPr>
          <a:xfrm>
            <a:off x="275715" y="3134858"/>
            <a:ext cx="2905717" cy="96949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400" i="0" u="none" strike="noStrike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源ノ角ゴシック JP Bold" panose="020B0800000000000000" pitchFamily="34" charset="-128"/>
                <a:ea typeface="源ノ角ゴシック JP Bold" panose="020B0800000000000000" pitchFamily="34" charset="-128"/>
              </a:rPr>
              <a:t>シャープくん</a:t>
            </a:r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源ノ角ゴシック JP Bold" panose="020B0800000000000000" pitchFamily="34" charset="-128"/>
                <a:ea typeface="源ノ角ゴシック JP Bold" panose="020B0800000000000000" pitchFamily="34" charset="-128"/>
              </a:rPr>
              <a:t>用</a:t>
            </a:r>
            <a:endParaRPr lang="en-US" altLang="ja-JP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源ノ角ゴシック JP Bold" panose="020B0800000000000000" pitchFamily="34" charset="-128"/>
              <a:ea typeface="源ノ角ゴシック JP Bold" panose="020B08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i="0" u="none" strike="noStrike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・編集はせずにこのまま印刷して</a:t>
            </a:r>
            <a:endParaRPr lang="en-US" altLang="ja-JP" sz="1200" i="0" u="none" strike="noStrike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源ノ角ゴシック JP Normal" panose="020B0400000000000000" pitchFamily="34" charset="-128"/>
              <a:ea typeface="源ノ角ゴシック JP Normal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　</a:t>
            </a:r>
            <a:r>
              <a:rPr lang="ja-JP" altLang="en-US" sz="1200" i="0" u="none" strike="noStrike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お使いください。</a:t>
            </a:r>
            <a:endParaRPr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源ノ角ゴシック JP Normal" panose="020B0400000000000000" pitchFamily="34" charset="-128"/>
              <a:ea typeface="源ノ角ゴシック JP Normal" panose="020B0400000000000000" pitchFamily="34" charset="-128"/>
            </a:endParaRPr>
          </a:p>
        </p:txBody>
      </p:sp>
      <p:sp>
        <p:nvSpPr>
          <p:cNvPr id="55" name="テキスト ボックス 1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A1CDC6E0-06AE-48F1-96B0-2A2800F3D642}"/>
              </a:ext>
            </a:extLst>
          </p:cNvPr>
          <p:cNvSpPr txBox="1"/>
          <p:nvPr/>
        </p:nvSpPr>
        <p:spPr>
          <a:xfrm>
            <a:off x="275715" y="5424376"/>
            <a:ext cx="2754070" cy="124649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400" i="0" u="none" strike="noStrike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源ノ角ゴシック JP Bold" panose="020B0800000000000000" pitchFamily="34" charset="-128"/>
                <a:ea typeface="源ノ角ゴシック JP Bold" panose="020B0800000000000000" pitchFamily="34" charset="-128"/>
              </a:rPr>
              <a:t>第一世代用</a:t>
            </a:r>
            <a:endParaRPr lang="en-US" altLang="ja-JP" sz="1400" i="0" u="none" strike="noStrike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源ノ角ゴシック JP Bold" panose="020B0800000000000000" pitchFamily="34" charset="-128"/>
              <a:ea typeface="源ノ角ゴシック JP Bold" panose="020B0800000000000000" pitchFamily="34" charset="-128"/>
            </a:endParaRPr>
          </a:p>
          <a:p>
            <a:pPr marL="182563" indent="-182563"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・ロボホンの名前や得意なことなどご自由にご記入の上、お使いください。</a:t>
            </a:r>
            <a:endParaRPr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源ノ角ゴシック JP Normal" panose="020B0400000000000000" pitchFamily="34" charset="-128"/>
              <a:ea typeface="源ノ角ゴシック JP Normal" panose="020B0400000000000000" pitchFamily="34" charset="-128"/>
            </a:endParaRPr>
          </a:p>
        </p:txBody>
      </p:sp>
      <p:sp>
        <p:nvSpPr>
          <p:cNvPr id="56" name="テキスト ボックス 1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A1CDC6E0-06AE-48F1-96B0-2A2800F3D642}"/>
              </a:ext>
            </a:extLst>
          </p:cNvPr>
          <p:cNvSpPr txBox="1"/>
          <p:nvPr/>
        </p:nvSpPr>
        <p:spPr>
          <a:xfrm>
            <a:off x="275715" y="7556261"/>
            <a:ext cx="2724433" cy="152349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400" i="0" u="none" strike="noStrike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源ノ角ゴシック JP Bold" panose="020B0800000000000000" pitchFamily="34" charset="-128"/>
                <a:ea typeface="源ノ角ゴシック JP Bold" panose="020B0800000000000000" pitchFamily="34" charset="-128"/>
              </a:rPr>
              <a:t>第二世代用</a:t>
            </a:r>
            <a:endParaRPr lang="en-US" altLang="ja-JP" sz="1400" i="0" u="none" strike="noStrike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源ノ角ゴシック JP Bold" panose="020B0800000000000000" pitchFamily="34" charset="-128"/>
              <a:ea typeface="源ノ角ゴシック JP Bold" panose="020B0800000000000000" pitchFamily="34" charset="-128"/>
            </a:endParaRPr>
          </a:p>
          <a:p>
            <a:pPr marL="182563" indent="-182563"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・</a:t>
            </a:r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ロボホンの名前や得意なことなどご自由にご記入の上、お使いください。</a:t>
            </a:r>
            <a:endParaRPr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源ノ角ゴシック JP Normal" panose="020B0400000000000000" pitchFamily="34" charset="-128"/>
              <a:ea typeface="源ノ角ゴシック JP Normal" panose="020B0400000000000000" pitchFamily="34" charset="-128"/>
            </a:endParaRPr>
          </a:p>
          <a:p>
            <a:pPr>
              <a:lnSpc>
                <a:spcPct val="150000"/>
              </a:lnSpc>
            </a:pPr>
            <a:endParaRPr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源ノ角ゴシック JP Normal" panose="020B0400000000000000" pitchFamily="34" charset="-128"/>
              <a:ea typeface="源ノ角ゴシック JP Normal" panose="020B0400000000000000" pitchFamily="34" charset="-128"/>
            </a:endParaRPr>
          </a:p>
        </p:txBody>
      </p:sp>
      <p:grpSp>
        <p:nvGrpSpPr>
          <p:cNvPr id="72" name="グループ化 71"/>
          <p:cNvGrpSpPr/>
          <p:nvPr/>
        </p:nvGrpSpPr>
        <p:grpSpPr>
          <a:xfrm>
            <a:off x="643647" y="358497"/>
            <a:ext cx="5579066" cy="550883"/>
            <a:chOff x="643647" y="471711"/>
            <a:chExt cx="5579066" cy="550883"/>
          </a:xfrm>
        </p:grpSpPr>
        <p:sp>
          <p:nvSpPr>
            <p:cNvPr id="49" name="テキスト ボックス 48"/>
            <p:cNvSpPr txBox="1"/>
            <p:nvPr/>
          </p:nvSpPr>
          <p:spPr>
            <a:xfrm>
              <a:off x="643647" y="471711"/>
              <a:ext cx="5579066" cy="550883"/>
            </a:xfrm>
            <a:prstGeom prst="rect">
              <a:avLst/>
            </a:prstGeom>
            <a:noFill/>
          </p:spPr>
          <p:txBody>
            <a:bodyPr wrap="square" spcCol="72000" rtlCol="0">
              <a:spAutoFit/>
            </a:bodyPr>
            <a:lstStyle/>
            <a:p>
              <a:pPr algn="ctr"/>
              <a:r>
                <a:rPr kumimoji="1" lang="ja-JP" altLang="en-US" sz="3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ロボホン名刺テンプレート</a:t>
              </a:r>
              <a:endParaRPr kumimoji="1" lang="en-US" altLang="ja-JP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grpSp>
          <p:nvGrpSpPr>
            <p:cNvPr id="67" name="グループ化 66"/>
            <p:cNvGrpSpPr/>
            <p:nvPr/>
          </p:nvGrpSpPr>
          <p:grpSpPr>
            <a:xfrm>
              <a:off x="763233" y="591814"/>
              <a:ext cx="5331534" cy="384940"/>
              <a:chOff x="781050" y="591814"/>
              <a:chExt cx="5331534" cy="384940"/>
            </a:xfrm>
          </p:grpSpPr>
          <p:cxnSp>
            <p:nvCxnSpPr>
              <p:cNvPr id="65" name="直線コネクタ 64"/>
              <p:cNvCxnSpPr/>
              <p:nvPr/>
            </p:nvCxnSpPr>
            <p:spPr>
              <a:xfrm>
                <a:off x="781050" y="592643"/>
                <a:ext cx="152316" cy="384111"/>
              </a:xfrm>
              <a:prstGeom prst="line">
                <a:avLst/>
              </a:prstGeom>
              <a:ln w="38100" cap="rnd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コネクタ 67"/>
              <p:cNvCxnSpPr/>
              <p:nvPr/>
            </p:nvCxnSpPr>
            <p:spPr>
              <a:xfrm flipH="1">
                <a:off x="5960268" y="591814"/>
                <a:ext cx="152316" cy="384111"/>
              </a:xfrm>
              <a:prstGeom prst="line">
                <a:avLst/>
              </a:prstGeom>
              <a:ln w="38100" cap="rnd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0" name="直線コネクタ 69"/>
          <p:cNvCxnSpPr/>
          <p:nvPr/>
        </p:nvCxnSpPr>
        <p:spPr>
          <a:xfrm>
            <a:off x="351751" y="5227636"/>
            <a:ext cx="6154498" cy="0"/>
          </a:xfrm>
          <a:prstGeom prst="line">
            <a:avLst/>
          </a:prstGeom>
          <a:ln w="15875" cap="rnd">
            <a:solidFill>
              <a:schemeClr val="tx1">
                <a:lumMod val="65000"/>
                <a:lumOff val="3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524" y="6700277"/>
            <a:ext cx="664988" cy="111718"/>
          </a:xfrm>
          <a:prstGeom prst="rect">
            <a:avLst/>
          </a:prstGeom>
        </p:spPr>
      </p:pic>
      <p:pic>
        <p:nvPicPr>
          <p:cNvPr id="52" name="図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524" y="8856614"/>
            <a:ext cx="680585" cy="119178"/>
          </a:xfrm>
          <a:prstGeom prst="rect">
            <a:avLst/>
          </a:prstGeom>
        </p:spPr>
      </p:pic>
      <p:pic>
        <p:nvPicPr>
          <p:cNvPr id="73" name="図 7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652" y="8544772"/>
            <a:ext cx="90564" cy="96275"/>
          </a:xfrm>
          <a:prstGeom prst="rect">
            <a:avLst/>
          </a:prstGeom>
        </p:spPr>
      </p:pic>
      <p:pic>
        <p:nvPicPr>
          <p:cNvPr id="74" name="図 7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652" y="6385240"/>
            <a:ext cx="95808" cy="101850"/>
          </a:xfrm>
          <a:prstGeom prst="rect">
            <a:avLst/>
          </a:prstGeom>
        </p:spPr>
      </p:pic>
      <p:sp>
        <p:nvSpPr>
          <p:cNvPr id="26" name="正方形/長方形 25"/>
          <p:cNvSpPr/>
          <p:nvPr/>
        </p:nvSpPr>
        <p:spPr>
          <a:xfrm>
            <a:off x="4964161" y="5718014"/>
            <a:ext cx="1444201" cy="1444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QR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4964161" y="7870956"/>
            <a:ext cx="1444201" cy="1444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QR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7" name="図 5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264" y="8308410"/>
            <a:ext cx="598033" cy="1028176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014" y="6160119"/>
            <a:ext cx="585527" cy="103322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122" y="3100155"/>
            <a:ext cx="3273836" cy="1981372"/>
          </a:xfrm>
          <a:prstGeom prst="rect">
            <a:avLst/>
          </a:prstGeom>
        </p:spPr>
      </p:pic>
      <p:sp>
        <p:nvSpPr>
          <p:cNvPr id="35" name="テキスト ボックス 34"/>
          <p:cNvSpPr txBox="1"/>
          <p:nvPr/>
        </p:nvSpPr>
        <p:spPr>
          <a:xfrm>
            <a:off x="3717151" y="9620890"/>
            <a:ext cx="2987487" cy="261610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r>
              <a:rPr kumimoji="1" lang="ja-JP" altLang="en-US" sz="11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次ページにショコラとブルーも追加しました！</a:t>
            </a:r>
            <a:endParaRPr kumimoji="1" lang="en-US" altLang="ja-JP" sz="1100" b="1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6606314" y="9679681"/>
            <a:ext cx="169715" cy="17098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17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179488" y="2158999"/>
            <a:ext cx="6525151" cy="44973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3241958" y="2336064"/>
            <a:ext cx="3276000" cy="1980000"/>
          </a:xfrm>
          <a:prstGeom prst="rect">
            <a:avLst/>
          </a:prstGeom>
          <a:solidFill>
            <a:srgbClr val="C0B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4"/>
          <p:cNvSpPr txBox="1"/>
          <p:nvPr/>
        </p:nvSpPr>
        <p:spPr>
          <a:xfrm>
            <a:off x="3346465" y="2762069"/>
            <a:ext cx="1342723" cy="30099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kern="100" dirty="0" smtClean="0">
                <a:solidFill>
                  <a:schemeClr val="bg1"/>
                </a:solidFill>
                <a:effectLst/>
                <a:latin typeface="源ノ角ゴシック JP Bold" panose="020B0800000000000000" pitchFamily="34" charset="-128"/>
                <a:ea typeface="源ノ角ゴシック JP Bold" panose="020B0800000000000000" pitchFamily="34" charset="-128"/>
                <a:cs typeface="Times New Roman" panose="02020603050405020304" pitchFamily="18" charset="0"/>
              </a:rPr>
              <a:t>名前を記入</a:t>
            </a:r>
            <a:endParaRPr lang="ja-JP" sz="1400" kern="100" dirty="0">
              <a:solidFill>
                <a:schemeClr val="bg1"/>
              </a:solidFill>
              <a:effectLst/>
              <a:latin typeface="源ノ角ゴシック JP Bold" panose="020B0800000000000000" pitchFamily="34" charset="-128"/>
              <a:ea typeface="源ノ角ゴシック JP Bold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40" name="テキスト ボックス 4"/>
          <p:cNvSpPr txBox="1"/>
          <p:nvPr/>
        </p:nvSpPr>
        <p:spPr>
          <a:xfrm>
            <a:off x="3360751" y="2508592"/>
            <a:ext cx="1572547" cy="30099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700" kern="100" dirty="0" smtClean="0">
                <a:solidFill>
                  <a:schemeClr val="bg1"/>
                </a:solidFill>
                <a:effectLst/>
                <a:latin typeface="源ノ角ゴシック JP Bold" panose="020B0800000000000000" pitchFamily="34" charset="-128"/>
                <a:ea typeface="源ノ角ゴシック JP Bold" panose="020B0800000000000000" pitchFamily="34" charset="-128"/>
                <a:cs typeface="Times New Roman" panose="02020603050405020304" pitchFamily="18" charset="0"/>
              </a:rPr>
              <a:t>ご自由にご記入ください</a:t>
            </a:r>
            <a:endParaRPr lang="ja-JP" sz="700" kern="100" dirty="0">
              <a:solidFill>
                <a:schemeClr val="bg1"/>
              </a:solidFill>
              <a:effectLst/>
              <a:latin typeface="源ノ角ゴシック JP Bold" panose="020B0800000000000000" pitchFamily="34" charset="-128"/>
              <a:ea typeface="源ノ角ゴシック JP Bold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" name="テキスト ボックス 4"/>
          <p:cNvSpPr txBox="1"/>
          <p:nvPr/>
        </p:nvSpPr>
        <p:spPr>
          <a:xfrm>
            <a:off x="3346464" y="3803721"/>
            <a:ext cx="1203571" cy="30099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600" kern="100" dirty="0" smtClean="0">
                <a:solidFill>
                  <a:schemeClr val="bg1"/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  <a:cs typeface="Times New Roman" panose="02020603050405020304" pitchFamily="18" charset="0"/>
              </a:rPr>
              <a:t>自由にご記入ください</a:t>
            </a:r>
            <a:endParaRPr lang="en-US" altLang="ja-JP" sz="600" kern="100" dirty="0" smtClean="0">
              <a:solidFill>
                <a:schemeClr val="bg1"/>
              </a:solidFill>
              <a:latin typeface="源ノ角ゴシック JP Normal" panose="020B0400000000000000" pitchFamily="34" charset="-128"/>
              <a:ea typeface="源ノ角ゴシック JP Normal" panose="020B0400000000000000" pitchFamily="34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ja-JP" sz="600" kern="100" dirty="0">
              <a:solidFill>
                <a:schemeClr val="bg1"/>
              </a:solidFill>
              <a:effectLst/>
              <a:latin typeface="源ノ角ゴシック JP Normal" panose="020B0400000000000000" pitchFamily="34" charset="-128"/>
              <a:ea typeface="源ノ角ゴシック JP Normal" panose="020B04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44" name="テキスト ボックス 4"/>
          <p:cNvSpPr txBox="1"/>
          <p:nvPr/>
        </p:nvSpPr>
        <p:spPr>
          <a:xfrm>
            <a:off x="3370277" y="2943273"/>
            <a:ext cx="1203571" cy="30099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600" kern="100" dirty="0" smtClean="0">
                <a:solidFill>
                  <a:schemeClr val="bg1"/>
                </a:solidFill>
                <a:effectLst/>
                <a:latin typeface="源ノ角ゴシック JP Bold" panose="020B0800000000000000" pitchFamily="34" charset="-128"/>
                <a:ea typeface="源ノ角ゴシック JP Bold" panose="020B0800000000000000" pitchFamily="34" charset="-128"/>
                <a:cs typeface="Times New Roman" panose="02020603050405020304" pitchFamily="18" charset="0"/>
              </a:rPr>
              <a:t>NAME</a:t>
            </a:r>
            <a:endParaRPr lang="ja-JP" sz="600" kern="100" dirty="0">
              <a:solidFill>
                <a:schemeClr val="bg1"/>
              </a:solidFill>
              <a:effectLst/>
              <a:latin typeface="源ノ角ゴシック JP Bold" panose="020B0800000000000000" pitchFamily="34" charset="-128"/>
              <a:ea typeface="源ノ角ゴシック JP Bold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45" name="テキスト ボックス 4"/>
          <p:cNvSpPr txBox="1"/>
          <p:nvPr/>
        </p:nvSpPr>
        <p:spPr>
          <a:xfrm>
            <a:off x="3485161" y="3266203"/>
            <a:ext cx="1203571" cy="30099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600" kern="100" dirty="0" smtClean="0">
                <a:solidFill>
                  <a:schemeClr val="bg1"/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  <a:cs typeface="Times New Roman" panose="02020603050405020304" pitchFamily="18" charset="0"/>
              </a:rPr>
              <a:t>得意なこと：</a:t>
            </a:r>
            <a:endParaRPr lang="ja-JP" sz="600" kern="100" dirty="0">
              <a:solidFill>
                <a:schemeClr val="bg1"/>
              </a:solidFill>
              <a:effectLst/>
              <a:latin typeface="源ノ角ゴシック JP Normal" panose="020B0400000000000000" pitchFamily="34" charset="-128"/>
              <a:ea typeface="源ノ角ゴシック JP Normal" panose="020B0400000000000000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52" name="図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524" y="3651337"/>
            <a:ext cx="680585" cy="119178"/>
          </a:xfrm>
          <a:prstGeom prst="rect">
            <a:avLst/>
          </a:prstGeom>
        </p:spPr>
      </p:pic>
      <p:pic>
        <p:nvPicPr>
          <p:cNvPr id="73" name="図 7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652" y="3339495"/>
            <a:ext cx="90564" cy="96275"/>
          </a:xfrm>
          <a:prstGeom prst="rect">
            <a:avLst/>
          </a:prstGeom>
        </p:spPr>
      </p:pic>
      <p:sp>
        <p:nvSpPr>
          <p:cNvPr id="54" name="正方形/長方形 53"/>
          <p:cNvSpPr/>
          <p:nvPr/>
        </p:nvSpPr>
        <p:spPr>
          <a:xfrm>
            <a:off x="4964161" y="2665679"/>
            <a:ext cx="1444201" cy="1444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QR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283" y="3097290"/>
            <a:ext cx="671714" cy="1034019"/>
          </a:xfrm>
          <a:prstGeom prst="rect">
            <a:avLst/>
          </a:prstGeom>
        </p:spPr>
      </p:pic>
      <p:sp>
        <p:nvSpPr>
          <p:cNvPr id="50" name="テキスト ボックス 1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A1CDC6E0-06AE-48F1-96B0-2A2800F3D642}"/>
              </a:ext>
            </a:extLst>
          </p:cNvPr>
          <p:cNvSpPr txBox="1"/>
          <p:nvPr/>
        </p:nvSpPr>
        <p:spPr>
          <a:xfrm>
            <a:off x="392821" y="1143195"/>
            <a:ext cx="6072359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ja-JP" altLang="en-US" sz="1200" i="0" u="none" strike="noStrike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ショコラとブルーのテンプレートも用意しました！</a:t>
            </a:r>
            <a:endParaRPr lang="en-US" altLang="ja-JP" sz="1200" i="0" u="none" strike="noStrike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源ノ角ゴシック JP Normal" panose="020B0400000000000000" pitchFamily="34" charset="-128"/>
              <a:ea typeface="源ノ角ゴシック JP Normal" panose="020B0400000000000000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是非お使いください♪</a:t>
            </a:r>
            <a:endParaRPr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源ノ角ゴシック JP Normal" panose="020B0400000000000000" pitchFamily="34" charset="-128"/>
              <a:ea typeface="源ノ角ゴシック JP Normal" panose="020B0400000000000000" pitchFamily="34" charset="-128"/>
            </a:endParaRPr>
          </a:p>
        </p:txBody>
      </p:sp>
      <p:sp>
        <p:nvSpPr>
          <p:cNvPr id="55" name="テキスト ボックス 1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A1CDC6E0-06AE-48F1-96B0-2A2800F3D642}"/>
              </a:ext>
            </a:extLst>
          </p:cNvPr>
          <p:cNvSpPr txBox="1"/>
          <p:nvPr/>
        </p:nvSpPr>
        <p:spPr>
          <a:xfrm>
            <a:off x="275715" y="2376376"/>
            <a:ext cx="2754070" cy="124649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400" i="0" u="none" strike="noStrike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源ノ角ゴシック JP Bold" panose="020B0800000000000000" pitchFamily="34" charset="-128"/>
                <a:ea typeface="源ノ角ゴシック JP Bold" panose="020B0800000000000000" pitchFamily="34" charset="-128"/>
              </a:rPr>
              <a:t>ショコラ</a:t>
            </a:r>
            <a:endParaRPr lang="en-US" altLang="ja-JP" sz="1400" i="0" u="none" strike="noStrike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源ノ角ゴシック JP Bold" panose="020B0800000000000000" pitchFamily="34" charset="-128"/>
              <a:ea typeface="源ノ角ゴシック JP Bold" panose="020B0800000000000000" pitchFamily="34" charset="-128"/>
            </a:endParaRPr>
          </a:p>
          <a:p>
            <a:pPr marL="177800" indent="-177800"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・ロボホンの名前や得意なことなどご自由にご記入の上、お使いください。</a:t>
            </a:r>
            <a:endParaRPr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源ノ角ゴシック JP Normal" panose="020B0400000000000000" pitchFamily="34" charset="-128"/>
              <a:ea typeface="源ノ角ゴシック JP Normal" panose="020B0400000000000000" pitchFamily="34" charset="-128"/>
            </a:endParaRPr>
          </a:p>
        </p:txBody>
      </p:sp>
      <p:sp>
        <p:nvSpPr>
          <p:cNvPr id="56" name="テキスト ボックス 1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A1CDC6E0-06AE-48F1-96B0-2A2800F3D642}"/>
              </a:ext>
            </a:extLst>
          </p:cNvPr>
          <p:cNvSpPr txBox="1"/>
          <p:nvPr/>
        </p:nvSpPr>
        <p:spPr>
          <a:xfrm>
            <a:off x="275715" y="4508261"/>
            <a:ext cx="2724433" cy="152349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400" i="0" u="none" strike="noStrike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源ノ角ゴシック JP Bold" panose="020B0800000000000000" pitchFamily="34" charset="-128"/>
                <a:ea typeface="源ノ角ゴシック JP Bold" panose="020B0800000000000000" pitchFamily="34" charset="-128"/>
              </a:rPr>
              <a:t>ブルー</a:t>
            </a:r>
            <a:endParaRPr lang="en-US" altLang="ja-JP" sz="1400" i="0" u="none" strike="noStrike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源ノ角ゴシック JP Bold" panose="020B0800000000000000" pitchFamily="34" charset="-128"/>
              <a:ea typeface="源ノ角ゴシック JP Bold" panose="020B0800000000000000" pitchFamily="34" charset="-128"/>
            </a:endParaRPr>
          </a:p>
          <a:p>
            <a:pPr marL="177800" indent="-177800"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・</a:t>
            </a:r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ロボホンの名前や得意なことなどご自由にご記入の上、お使いください。</a:t>
            </a:r>
            <a:endParaRPr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源ノ角ゴシック JP Normal" panose="020B0400000000000000" pitchFamily="34" charset="-128"/>
              <a:ea typeface="源ノ角ゴシック JP Normal" panose="020B0400000000000000" pitchFamily="34" charset="-128"/>
            </a:endParaRPr>
          </a:p>
          <a:p>
            <a:pPr>
              <a:lnSpc>
                <a:spcPct val="150000"/>
              </a:lnSpc>
            </a:pPr>
            <a:endParaRPr lang="en-US" altLang="ja-JP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源ノ角ゴシック JP Normal" panose="020B0400000000000000" pitchFamily="34" charset="-128"/>
              <a:ea typeface="源ノ角ゴシック JP Normal" panose="020B0400000000000000" pitchFamily="34" charset="-128"/>
            </a:endParaRPr>
          </a:p>
        </p:txBody>
      </p:sp>
      <p:grpSp>
        <p:nvGrpSpPr>
          <p:cNvPr id="72" name="グループ化 71"/>
          <p:cNvGrpSpPr/>
          <p:nvPr/>
        </p:nvGrpSpPr>
        <p:grpSpPr>
          <a:xfrm>
            <a:off x="643647" y="358497"/>
            <a:ext cx="5579066" cy="550883"/>
            <a:chOff x="643647" y="471711"/>
            <a:chExt cx="5579066" cy="550883"/>
          </a:xfrm>
        </p:grpSpPr>
        <p:sp>
          <p:nvSpPr>
            <p:cNvPr id="49" name="テキスト ボックス 48"/>
            <p:cNvSpPr txBox="1"/>
            <p:nvPr/>
          </p:nvSpPr>
          <p:spPr>
            <a:xfrm>
              <a:off x="643647" y="471711"/>
              <a:ext cx="5579066" cy="550883"/>
            </a:xfrm>
            <a:prstGeom prst="rect">
              <a:avLst/>
            </a:prstGeom>
            <a:noFill/>
          </p:spPr>
          <p:txBody>
            <a:bodyPr wrap="square" spcCol="72000" rtlCol="0">
              <a:spAutoFit/>
            </a:bodyPr>
            <a:lstStyle/>
            <a:p>
              <a:pPr algn="ctr"/>
              <a:r>
                <a:rPr kumimoji="1" lang="ja-JP" altLang="en-US" sz="3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ロボホン名刺テンプレート</a:t>
              </a:r>
              <a:endParaRPr kumimoji="1" lang="en-US" altLang="ja-JP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grpSp>
          <p:nvGrpSpPr>
            <p:cNvPr id="67" name="グループ化 66"/>
            <p:cNvGrpSpPr/>
            <p:nvPr/>
          </p:nvGrpSpPr>
          <p:grpSpPr>
            <a:xfrm>
              <a:off x="763233" y="591814"/>
              <a:ext cx="5331534" cy="384940"/>
              <a:chOff x="781050" y="591814"/>
              <a:chExt cx="5331534" cy="384940"/>
            </a:xfrm>
          </p:grpSpPr>
          <p:cxnSp>
            <p:nvCxnSpPr>
              <p:cNvPr id="65" name="直線コネクタ 64"/>
              <p:cNvCxnSpPr/>
              <p:nvPr/>
            </p:nvCxnSpPr>
            <p:spPr>
              <a:xfrm>
                <a:off x="781050" y="592643"/>
                <a:ext cx="152316" cy="384111"/>
              </a:xfrm>
              <a:prstGeom prst="line">
                <a:avLst/>
              </a:prstGeom>
              <a:ln w="38100" cap="rnd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コネクタ 67"/>
              <p:cNvCxnSpPr/>
              <p:nvPr/>
            </p:nvCxnSpPr>
            <p:spPr>
              <a:xfrm flipH="1">
                <a:off x="5960268" y="591814"/>
                <a:ext cx="152316" cy="384111"/>
              </a:xfrm>
              <a:prstGeom prst="line">
                <a:avLst/>
              </a:prstGeom>
              <a:ln w="38100" cap="rnd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5" name="正方形/長方形 24"/>
          <p:cNvSpPr/>
          <p:nvPr/>
        </p:nvSpPr>
        <p:spPr>
          <a:xfrm>
            <a:off x="3241958" y="4497528"/>
            <a:ext cx="3276000" cy="1980000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テキスト ボックス 4"/>
          <p:cNvSpPr txBox="1"/>
          <p:nvPr/>
        </p:nvSpPr>
        <p:spPr>
          <a:xfrm>
            <a:off x="3346465" y="4923533"/>
            <a:ext cx="1342723" cy="30099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kern="100" dirty="0" smtClean="0">
                <a:solidFill>
                  <a:srgbClr val="838588"/>
                </a:solidFill>
                <a:effectLst/>
                <a:latin typeface="源ノ角ゴシック JP Bold" panose="020B0800000000000000" pitchFamily="34" charset="-128"/>
                <a:ea typeface="源ノ角ゴシック JP Bold" panose="020B0800000000000000" pitchFamily="34" charset="-128"/>
                <a:cs typeface="Times New Roman" panose="02020603050405020304" pitchFamily="18" charset="0"/>
              </a:rPr>
              <a:t>名前を記入</a:t>
            </a:r>
            <a:endParaRPr lang="ja-JP" sz="1400" kern="100" dirty="0">
              <a:solidFill>
                <a:srgbClr val="838588"/>
              </a:solidFill>
              <a:effectLst/>
              <a:latin typeface="源ノ角ゴシック JP Bold" panose="020B0800000000000000" pitchFamily="34" charset="-128"/>
              <a:ea typeface="源ノ角ゴシック JP Bold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28" name="テキスト ボックス 4"/>
          <p:cNvSpPr txBox="1"/>
          <p:nvPr/>
        </p:nvSpPr>
        <p:spPr>
          <a:xfrm>
            <a:off x="3360751" y="4670056"/>
            <a:ext cx="1572547" cy="30099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700" kern="100" dirty="0" smtClean="0">
                <a:solidFill>
                  <a:srgbClr val="838588"/>
                </a:solidFill>
                <a:effectLst/>
                <a:latin typeface="源ノ角ゴシック JP Bold" panose="020B0800000000000000" pitchFamily="34" charset="-128"/>
                <a:ea typeface="源ノ角ゴシック JP Bold" panose="020B0800000000000000" pitchFamily="34" charset="-128"/>
                <a:cs typeface="Times New Roman" panose="02020603050405020304" pitchFamily="18" charset="0"/>
              </a:rPr>
              <a:t>ご自由にご記入ください</a:t>
            </a:r>
            <a:endParaRPr lang="ja-JP" sz="700" kern="100" dirty="0">
              <a:solidFill>
                <a:srgbClr val="838588"/>
              </a:solidFill>
              <a:effectLst/>
              <a:latin typeface="源ノ角ゴシック JP Bold" panose="020B0800000000000000" pitchFamily="34" charset="-128"/>
              <a:ea typeface="源ノ角ゴシック JP Bold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29" name="テキスト ボックス 4"/>
          <p:cNvSpPr txBox="1"/>
          <p:nvPr/>
        </p:nvSpPr>
        <p:spPr>
          <a:xfrm>
            <a:off x="3346464" y="5965185"/>
            <a:ext cx="1203571" cy="30099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600" kern="100" dirty="0" smtClean="0">
                <a:solidFill>
                  <a:srgbClr val="838588"/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  <a:cs typeface="Times New Roman" panose="02020603050405020304" pitchFamily="18" charset="0"/>
              </a:rPr>
              <a:t>自由にご記入ください</a:t>
            </a:r>
            <a:endParaRPr lang="ja-JP" sz="600" kern="100" dirty="0">
              <a:solidFill>
                <a:srgbClr val="838588"/>
              </a:solidFill>
              <a:effectLst/>
              <a:latin typeface="源ノ角ゴシック JP Normal" panose="020B0400000000000000" pitchFamily="34" charset="-128"/>
              <a:ea typeface="源ノ角ゴシック JP Normal" panose="020B04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32" name="テキスト ボックス 4"/>
          <p:cNvSpPr txBox="1"/>
          <p:nvPr/>
        </p:nvSpPr>
        <p:spPr>
          <a:xfrm>
            <a:off x="3370277" y="5104737"/>
            <a:ext cx="1203571" cy="30099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600" kern="100" dirty="0" smtClean="0">
                <a:solidFill>
                  <a:srgbClr val="838588"/>
                </a:solidFill>
                <a:effectLst/>
                <a:latin typeface="源ノ角ゴシック JP Bold" panose="020B0800000000000000" pitchFamily="34" charset="-128"/>
                <a:ea typeface="源ノ角ゴシック JP Bold" panose="020B0800000000000000" pitchFamily="34" charset="-128"/>
                <a:cs typeface="Times New Roman" panose="02020603050405020304" pitchFamily="18" charset="0"/>
              </a:rPr>
              <a:t>NAME</a:t>
            </a:r>
            <a:endParaRPr lang="ja-JP" sz="600" kern="100" dirty="0">
              <a:solidFill>
                <a:srgbClr val="838588"/>
              </a:solidFill>
              <a:effectLst/>
              <a:latin typeface="源ノ角ゴシック JP Bold" panose="020B0800000000000000" pitchFamily="34" charset="-128"/>
              <a:ea typeface="源ノ角ゴシック JP Bold" panose="020B0800000000000000" pitchFamily="34" charset="-128"/>
              <a:cs typeface="Times New Roman" panose="02020603050405020304" pitchFamily="18" charset="0"/>
            </a:endParaRPr>
          </a:p>
        </p:txBody>
      </p:sp>
      <p:sp>
        <p:nvSpPr>
          <p:cNvPr id="33" name="テキスト ボックス 4"/>
          <p:cNvSpPr txBox="1"/>
          <p:nvPr/>
        </p:nvSpPr>
        <p:spPr>
          <a:xfrm>
            <a:off x="3485161" y="5427667"/>
            <a:ext cx="1203571" cy="30099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600" kern="100" dirty="0" smtClean="0">
                <a:solidFill>
                  <a:srgbClr val="838588"/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  <a:cs typeface="Times New Roman" panose="02020603050405020304" pitchFamily="18" charset="0"/>
              </a:rPr>
              <a:t>得意なこと：</a:t>
            </a:r>
            <a:endParaRPr lang="ja-JP" sz="600" kern="100" dirty="0">
              <a:solidFill>
                <a:srgbClr val="838588"/>
              </a:solidFill>
              <a:effectLst/>
              <a:latin typeface="源ノ角ゴシック JP Normal" panose="020B0400000000000000" pitchFamily="34" charset="-128"/>
              <a:ea typeface="源ノ角ゴシック JP Normal" panose="020B0400000000000000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524" y="5813741"/>
            <a:ext cx="664988" cy="111718"/>
          </a:xfrm>
          <a:prstGeom prst="rect">
            <a:avLst/>
          </a:prstGeom>
        </p:spPr>
      </p:pic>
      <p:pic>
        <p:nvPicPr>
          <p:cNvPr id="74" name="図 7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652" y="5498704"/>
            <a:ext cx="95808" cy="10185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049" y="5429681"/>
            <a:ext cx="860264" cy="868370"/>
          </a:xfrm>
          <a:prstGeom prst="rect">
            <a:avLst/>
          </a:prstGeom>
        </p:spPr>
      </p:pic>
      <p:sp>
        <p:nvSpPr>
          <p:cNvPr id="26" name="正方形/長方形 25"/>
          <p:cNvSpPr/>
          <p:nvPr/>
        </p:nvSpPr>
        <p:spPr>
          <a:xfrm>
            <a:off x="4964161" y="4831478"/>
            <a:ext cx="1444201" cy="1444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QR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60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358</Words>
  <Application>Microsoft Office PowerPoint</Application>
  <PresentationFormat>A4 210 x 297 mm</PresentationFormat>
  <Paragraphs>51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BIZ UDPゴシック</vt:lpstr>
      <vt:lpstr>ＭＳ Ｐゴシック</vt:lpstr>
      <vt:lpstr>源ノ角ゴシック JP Bold</vt:lpstr>
      <vt:lpstr>源ノ角ゴシック JP Normal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2022-08-10T06:23:29Z</dcterms:created>
  <dcterms:modified xsi:type="dcterms:W3CDTF">2022-08-19T00:55:18Z</dcterms:modified>
</cp:coreProperties>
</file>